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7" autoAdjust="0"/>
  </p:normalViewPr>
  <p:slideViewPr>
    <p:cSldViewPr snapToGrid="0">
      <p:cViewPr varScale="1">
        <p:scale>
          <a:sx n="58" d="100"/>
          <a:sy n="58" d="100"/>
        </p:scale>
        <p:origin x="19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425" y="6963825"/>
            <a:ext cx="4285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12875" y="7249574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609515"/>
            <a:ext cx="2438874" cy="213240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596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152548" y="215929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209" y="1097517"/>
            <a:ext cx="62956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17345" y="1226400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37" y="5076114"/>
            <a:ext cx="6190527" cy="425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495" y="-969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64970" y="3366041"/>
            <a:ext cx="5893030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755899"/>
            <a:ext cx="426607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841176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46152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45426" y="273657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8783" y="33740"/>
            <a:ext cx="650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48" name="Freeform 47"/>
          <p:cNvSpPr/>
          <p:nvPr/>
        </p:nvSpPr>
        <p:spPr>
          <a:xfrm>
            <a:off x="872245" y="257621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2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46495" y="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000" dirty="0"/>
              <a:t>The      nodiam Advantage – Robotics &amp; IOT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1" y="2407898"/>
            <a:ext cx="2148523" cy="13551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0" y="4904468"/>
            <a:ext cx="2680713" cy="190481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146026" y="2449283"/>
            <a:ext cx="3592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246" y="3834277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742" y="6999069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46026" y="4904468"/>
            <a:ext cx="359285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3856999" y="2591381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366830" y="243884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7006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86" y="1363051"/>
            <a:ext cx="1869772" cy="18674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94015" y="1175143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8" name="TextBox 17"/>
          <p:cNvSpPr txBox="1"/>
          <p:nvPr/>
        </p:nvSpPr>
        <p:spPr>
          <a:xfrm>
            <a:off x="1841066" y="3231692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0736" y="447824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640343"/>
              </p:ext>
            </p:extLst>
          </p:nvPr>
        </p:nvGraphicFramePr>
        <p:xfrm>
          <a:off x="529284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982850"/>
              </p:ext>
            </p:extLst>
          </p:nvPr>
        </p:nvGraphicFramePr>
        <p:xfrm>
          <a:off x="1506411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44387"/>
              </p:ext>
            </p:extLst>
          </p:nvPr>
        </p:nvGraphicFramePr>
        <p:xfrm>
          <a:off x="2483538" y="843612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43612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555586"/>
              </p:ext>
            </p:extLst>
          </p:nvPr>
        </p:nvGraphicFramePr>
        <p:xfrm>
          <a:off x="3460665" y="843292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43292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904201"/>
              </p:ext>
            </p:extLst>
          </p:nvPr>
        </p:nvGraphicFramePr>
        <p:xfrm>
          <a:off x="4437792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319328"/>
              </p:ext>
            </p:extLst>
          </p:nvPr>
        </p:nvGraphicFramePr>
        <p:xfrm>
          <a:off x="5414920" y="841950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41950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-21436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</a:t>
            </a:r>
            <a:r>
              <a:rPr lang="en-US" sz="24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obotics </a:t>
            </a: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Faculty</a:t>
            </a:r>
          </a:p>
        </p:txBody>
      </p: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52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47452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724349" y="3131689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1636" y="4755611"/>
            <a:ext cx="651472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6351" y="301234"/>
            <a:ext cx="606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/>
              <a:t>AI &amp; Robotics Bootcamp: Byte Spark 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204991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712</Words>
  <Application>Microsoft Office PowerPoint</Application>
  <PresentationFormat>A4 Paper (210x297 mm)</PresentationFormat>
  <Paragraphs>138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24</cp:revision>
  <dcterms:created xsi:type="dcterms:W3CDTF">2024-01-04T09:06:13Z</dcterms:created>
  <dcterms:modified xsi:type="dcterms:W3CDTF">2024-01-04T12:16:46Z</dcterms:modified>
</cp:coreProperties>
</file>